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7027-E195-4660-A190-E9A09C896E91}" type="datetimeFigureOut">
              <a:rPr lang="fi-FI" smtClean="0"/>
              <a:t>9.11.2017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7334-B43C-46AE-9AC9-D6C757422E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2465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7027-E195-4660-A190-E9A09C896E91}" type="datetimeFigureOut">
              <a:rPr lang="fi-FI" smtClean="0"/>
              <a:t>9.11.2017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7334-B43C-46AE-9AC9-D6C757422E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8390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7027-E195-4660-A190-E9A09C896E91}" type="datetimeFigureOut">
              <a:rPr lang="fi-FI" smtClean="0"/>
              <a:t>9.11.2017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7334-B43C-46AE-9AC9-D6C757422E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160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7027-E195-4660-A190-E9A09C896E91}" type="datetimeFigureOut">
              <a:rPr lang="fi-FI" smtClean="0"/>
              <a:t>9.11.2017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7334-B43C-46AE-9AC9-D6C757422E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605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7027-E195-4660-A190-E9A09C896E91}" type="datetimeFigureOut">
              <a:rPr lang="fi-FI" smtClean="0"/>
              <a:t>9.11.2017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7334-B43C-46AE-9AC9-D6C757422E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992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7027-E195-4660-A190-E9A09C896E91}" type="datetimeFigureOut">
              <a:rPr lang="fi-FI" smtClean="0"/>
              <a:t>9.11.2017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7334-B43C-46AE-9AC9-D6C757422E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619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7027-E195-4660-A190-E9A09C896E91}" type="datetimeFigureOut">
              <a:rPr lang="fi-FI" smtClean="0"/>
              <a:t>9.11.2017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7334-B43C-46AE-9AC9-D6C757422E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249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7027-E195-4660-A190-E9A09C896E91}" type="datetimeFigureOut">
              <a:rPr lang="fi-FI" smtClean="0"/>
              <a:t>9.11.2017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7334-B43C-46AE-9AC9-D6C757422E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936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7027-E195-4660-A190-E9A09C896E91}" type="datetimeFigureOut">
              <a:rPr lang="fi-FI" smtClean="0"/>
              <a:t>9.11.2017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7334-B43C-46AE-9AC9-D6C757422E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2446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7027-E195-4660-A190-E9A09C896E91}" type="datetimeFigureOut">
              <a:rPr lang="fi-FI" smtClean="0"/>
              <a:t>9.11.2017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7334-B43C-46AE-9AC9-D6C757422E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718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7027-E195-4660-A190-E9A09C896E91}" type="datetimeFigureOut">
              <a:rPr lang="fi-FI" smtClean="0"/>
              <a:t>9.11.2017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7334-B43C-46AE-9AC9-D6C757422E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749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07027-E195-4660-A190-E9A09C896E91}" type="datetimeFigureOut">
              <a:rPr lang="fi-FI" smtClean="0"/>
              <a:t>9.11.2017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37334-B43C-46AE-9AC9-D6C757422E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955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Betonirakentamisen laatu syntyy </a:t>
            </a:r>
            <a:br>
              <a:rPr lang="fi-FI" dirty="0"/>
            </a:br>
            <a:r>
              <a:rPr lang="fi-FI" dirty="0"/>
              <a:t>monen toimijan ketjussa</a:t>
            </a:r>
          </a:p>
        </p:txBody>
      </p:sp>
      <p:pic>
        <p:nvPicPr>
          <p:cNvPr id="6" name="Sisällön paikkamerkki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9689"/>
          <a:stretch/>
        </p:blipFill>
        <p:spPr>
          <a:xfrm>
            <a:off x="0" y="1585370"/>
            <a:ext cx="9144000" cy="5193722"/>
          </a:xfrm>
        </p:spPr>
      </p:pic>
    </p:spTree>
    <p:extLst>
      <p:ext uri="{BB962C8B-B14F-4D97-AF65-F5344CB8AC3E}">
        <p14:creationId xmlns:p14="http://schemas.microsoft.com/office/powerpoint/2010/main" val="2461044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3</Words>
  <Application>Microsoft Office PowerPoint</Application>
  <PresentationFormat>Näytössä katseltava diaesitys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Betonirakentamisen laatu syntyy  monen toimijan ketjussa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Microsoft-tili</dc:creator>
  <cp:lastModifiedBy>Vuoripuro Merja</cp:lastModifiedBy>
  <cp:revision>2</cp:revision>
  <dcterms:created xsi:type="dcterms:W3CDTF">2017-11-08T21:52:41Z</dcterms:created>
  <dcterms:modified xsi:type="dcterms:W3CDTF">2017-11-09T09:52:15Z</dcterms:modified>
</cp:coreProperties>
</file>